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68" r:id="rId4"/>
    <p:sldId id="269" r:id="rId5"/>
    <p:sldId id="26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7851648" cy="4572000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>COMMUNICATION SKILLS</a:t>
            </a:r>
            <a:br>
              <a:rPr lang="en-US" sz="8000" dirty="0" smtClean="0"/>
            </a:br>
            <a:r>
              <a:rPr lang="en-US" sz="3600" dirty="0" smtClean="0"/>
              <a:t>PG and Research Department of English</a:t>
            </a:r>
            <a:br>
              <a:rPr lang="en-US" sz="3600" dirty="0" smtClean="0"/>
            </a:br>
            <a:r>
              <a:rPr lang="en-US" sz="3600" dirty="0" err="1" smtClean="0"/>
              <a:t>Seethalakshmi</a:t>
            </a:r>
            <a:r>
              <a:rPr lang="en-US" sz="3600" dirty="0" smtClean="0"/>
              <a:t> </a:t>
            </a:r>
            <a:r>
              <a:rPr lang="en-US" sz="3600" dirty="0" err="1" smtClean="0"/>
              <a:t>Ramaswami</a:t>
            </a:r>
            <a:r>
              <a:rPr lang="en-US" sz="3600" dirty="0" smtClean="0"/>
              <a:t> College</a:t>
            </a:r>
            <a:br>
              <a:rPr lang="en-US" sz="3600" dirty="0" smtClean="0"/>
            </a:br>
            <a:r>
              <a:rPr lang="en-US" sz="3600" dirty="0" err="1" smtClean="0"/>
              <a:t>Tiruchirappalli</a:t>
            </a:r>
            <a:r>
              <a:rPr lang="en-US" sz="3600" dirty="0" smtClean="0"/>
              <a:t>- 620 002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Priya</a:t>
            </a:r>
            <a:r>
              <a:rPr lang="en-US" dirty="0" smtClean="0"/>
              <a:t> : Oh good! You can find good collection of dresses </a:t>
            </a:r>
          </a:p>
          <a:p>
            <a:pPr>
              <a:buNone/>
            </a:pPr>
            <a:r>
              <a:rPr lang="en-US" dirty="0" smtClean="0"/>
              <a:t>             there. Wish </a:t>
            </a:r>
            <a:r>
              <a:rPr lang="en-US" dirty="0" smtClean="0"/>
              <a:t>you a </a:t>
            </a:r>
            <a:r>
              <a:rPr lang="en-US" dirty="0" smtClean="0"/>
              <a:t>happy shopping.</a:t>
            </a:r>
          </a:p>
          <a:p>
            <a:pPr>
              <a:buNone/>
            </a:pPr>
            <a:r>
              <a:rPr lang="en-US" dirty="0" err="1" smtClean="0"/>
              <a:t>Ramya</a:t>
            </a:r>
            <a:r>
              <a:rPr lang="en-US" dirty="0" smtClean="0"/>
              <a:t>: Sure. Thank you.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conversation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Raji’s</a:t>
            </a:r>
            <a:r>
              <a:rPr lang="en-US" dirty="0" smtClean="0"/>
              <a:t> family </a:t>
            </a:r>
            <a:r>
              <a:rPr lang="en-US" dirty="0" smtClean="0"/>
              <a:t>has </a:t>
            </a:r>
            <a:r>
              <a:rPr lang="en-US" dirty="0" smtClean="0"/>
              <a:t>shifted </a:t>
            </a:r>
            <a:r>
              <a:rPr lang="en-US" dirty="0" smtClean="0"/>
              <a:t>the </a:t>
            </a:r>
            <a:r>
              <a:rPr lang="en-US" dirty="0" smtClean="0"/>
              <a:t>house recently. This is a conversation between </a:t>
            </a:r>
            <a:r>
              <a:rPr lang="en-US" dirty="0" err="1" smtClean="0"/>
              <a:t>Raji</a:t>
            </a:r>
            <a:r>
              <a:rPr lang="en-US" dirty="0" smtClean="0"/>
              <a:t> and her mother about </a:t>
            </a:r>
            <a:r>
              <a:rPr lang="en-US" dirty="0" err="1" smtClean="0"/>
              <a:t>Raji’s</a:t>
            </a:r>
            <a:r>
              <a:rPr lang="en-US" dirty="0" smtClean="0"/>
              <a:t> new college.</a:t>
            </a:r>
          </a:p>
          <a:p>
            <a:pPr>
              <a:buNone/>
            </a:pPr>
            <a:r>
              <a:rPr lang="en-US" dirty="0" smtClean="0"/>
              <a:t>Mother : How do you like your new college?</a:t>
            </a:r>
          </a:p>
          <a:p>
            <a:pPr>
              <a:buNone/>
            </a:pPr>
            <a:r>
              <a:rPr lang="en-US" dirty="0" err="1" smtClean="0"/>
              <a:t>Raji</a:t>
            </a:r>
            <a:r>
              <a:rPr lang="en-US" dirty="0" smtClean="0"/>
              <a:t> : I liked my old college better… I also like this college.</a:t>
            </a:r>
          </a:p>
          <a:p>
            <a:pPr>
              <a:buNone/>
            </a:pPr>
            <a:r>
              <a:rPr lang="en-US" dirty="0" smtClean="0"/>
              <a:t>Mother : That is fine. Are you making friends here?</a:t>
            </a:r>
          </a:p>
          <a:p>
            <a:pPr>
              <a:buNone/>
            </a:pPr>
            <a:r>
              <a:rPr lang="en-US" dirty="0" err="1" smtClean="0"/>
              <a:t>Raji</a:t>
            </a:r>
            <a:r>
              <a:rPr lang="en-US" dirty="0" smtClean="0"/>
              <a:t> : Well! I have made new friends. My classmates are friendly. They all share their books and notes with me. I like them very much.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Mother : Wow! Very nice to hear! Happy that you are getting along well. Tell me about your teachers.</a:t>
            </a:r>
          </a:p>
          <a:p>
            <a:pPr>
              <a:buNone/>
            </a:pPr>
            <a:r>
              <a:rPr lang="en-US" dirty="0" err="1" smtClean="0"/>
              <a:t>Raji</a:t>
            </a:r>
            <a:r>
              <a:rPr lang="en-US" dirty="0" smtClean="0"/>
              <a:t> : Oh Sure! They are such talented teachers. They are very helpful.</a:t>
            </a:r>
          </a:p>
          <a:p>
            <a:pPr>
              <a:buNone/>
            </a:pPr>
            <a:r>
              <a:rPr lang="en-US" dirty="0" smtClean="0"/>
              <a:t>Mother : That is good. Be cooperative with your teachers, study well, score good marks. Now come, let us have dinner.</a:t>
            </a:r>
          </a:p>
          <a:p>
            <a:pPr>
              <a:buNone/>
            </a:pPr>
            <a:r>
              <a:rPr lang="en-US" dirty="0" err="1" smtClean="0"/>
              <a:t>Raji</a:t>
            </a:r>
            <a:r>
              <a:rPr lang="en-US" dirty="0" smtClean="0"/>
              <a:t> : Ok </a:t>
            </a:r>
            <a:r>
              <a:rPr lang="en-US" dirty="0" err="1" smtClean="0"/>
              <a:t>maa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One person should make a sentence. Let others respond to the statement using the other kinds of sentences.</a:t>
            </a:r>
          </a:p>
          <a:p>
            <a:pPr>
              <a:buNone/>
            </a:pPr>
            <a:r>
              <a:rPr lang="en-US" dirty="0" smtClean="0"/>
              <a:t>A – I feel hungry.</a:t>
            </a:r>
          </a:p>
          <a:p>
            <a:pPr>
              <a:buNone/>
            </a:pPr>
            <a:r>
              <a:rPr lang="en-US" dirty="0" smtClean="0"/>
              <a:t>B – Let us go to the canteen.</a:t>
            </a:r>
          </a:p>
          <a:p>
            <a:pPr>
              <a:buNone/>
            </a:pPr>
            <a:r>
              <a:rPr lang="en-US" dirty="0" smtClean="0"/>
              <a:t>C – It is time for bell to our class</a:t>
            </a:r>
          </a:p>
          <a:p>
            <a:pPr>
              <a:buNone/>
            </a:pPr>
            <a:r>
              <a:rPr lang="en-US" dirty="0" smtClean="0"/>
              <a:t>D – Let us get permission from the teacher.</a:t>
            </a:r>
          </a:p>
          <a:p>
            <a:pPr>
              <a:buNone/>
            </a:pPr>
            <a:r>
              <a:rPr lang="en-US" dirty="0" smtClean="0"/>
              <a:t>E – The teacher may not give us permission</a:t>
            </a:r>
          </a:p>
          <a:p>
            <a:pPr>
              <a:buNone/>
            </a:pPr>
            <a:r>
              <a:rPr lang="en-US" dirty="0" smtClean="0"/>
              <a:t>F – Let us have a cup of coffee </a:t>
            </a:r>
            <a:r>
              <a:rPr lang="en-US" dirty="0" smtClean="0"/>
              <a:t>at least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G – </a:t>
            </a:r>
            <a:r>
              <a:rPr lang="en-US" dirty="0" smtClean="0"/>
              <a:t>Shall </a:t>
            </a:r>
            <a:r>
              <a:rPr lang="en-US" dirty="0" smtClean="0"/>
              <a:t>I also join you for coffee?</a:t>
            </a:r>
          </a:p>
          <a:p>
            <a:pPr>
              <a:buNone/>
            </a:pPr>
            <a:r>
              <a:rPr lang="en-US" dirty="0" smtClean="0"/>
              <a:t>H – Don’t you have class now?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1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Picture comprehension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67000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Content Placeholder 4" descr="Image result for village picture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08742" y="1935163"/>
            <a:ext cx="6526516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 result for city images tamilnadu"/>
          <p:cNvPicPr>
            <a:picLocks noGrp="1"/>
          </p:cNvPicPr>
          <p:nvPr>
            <p:ph idx="1"/>
          </p:nvPr>
        </p:nvPicPr>
        <p:blipFill>
          <a:blip r:embed="rId2"/>
          <a:srcRect b="9729"/>
          <a:stretch>
            <a:fillRect/>
          </a:stretch>
        </p:blipFill>
        <p:spPr bwMode="auto">
          <a:xfrm>
            <a:off x="1524000" y="1219200"/>
            <a:ext cx="598769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838201"/>
            <a:ext cx="5867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E23C2"/>
                </a:solidFill>
              </a:rPr>
              <a:t>Task I – Recollect nouns  from the </a:t>
            </a:r>
            <a:r>
              <a:rPr lang="en-US" sz="2800" dirty="0" smtClean="0">
                <a:solidFill>
                  <a:srgbClr val="0E23C2"/>
                </a:solidFill>
              </a:rPr>
              <a:t>pictures</a:t>
            </a:r>
            <a:endParaRPr lang="en-US" sz="2800" dirty="0" smtClean="0">
              <a:solidFill>
                <a:srgbClr val="0E23C2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E23C2"/>
                </a:solidFill>
              </a:rPr>
              <a:t>              </a:t>
            </a:r>
            <a:r>
              <a:rPr lang="en-US" sz="2800" dirty="0" err="1" smtClean="0">
                <a:solidFill>
                  <a:srgbClr val="0E23C2"/>
                </a:solidFill>
              </a:rPr>
              <a:t>eg</a:t>
            </a:r>
            <a:r>
              <a:rPr lang="en-US" sz="2800" dirty="0" smtClean="0">
                <a:solidFill>
                  <a:srgbClr val="0E23C2"/>
                </a:solidFill>
              </a:rPr>
              <a:t>. Building, cycle, women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E23C2"/>
                </a:solidFill>
              </a:rPr>
              <a:t>Task II – Trace out action verbs from the </a:t>
            </a:r>
            <a:r>
              <a:rPr lang="en-US" sz="2800" dirty="0" smtClean="0">
                <a:solidFill>
                  <a:srgbClr val="0E23C2"/>
                </a:solidFill>
              </a:rPr>
              <a:t>above </a:t>
            </a:r>
            <a:r>
              <a:rPr lang="en-US" sz="2800" dirty="0" smtClean="0">
                <a:solidFill>
                  <a:srgbClr val="0E23C2"/>
                </a:solidFill>
              </a:rPr>
              <a:t>pictures. Write it down </a:t>
            </a:r>
            <a:endParaRPr lang="en-US" sz="2800" dirty="0" smtClean="0">
              <a:solidFill>
                <a:srgbClr val="0E23C2"/>
              </a:solidFill>
            </a:endParaRPr>
          </a:p>
          <a:p>
            <a:r>
              <a:rPr lang="en-US" sz="2800" dirty="0" smtClean="0">
                <a:solidFill>
                  <a:srgbClr val="0E23C2"/>
                </a:solidFill>
              </a:rPr>
              <a:t>	 </a:t>
            </a:r>
            <a:r>
              <a:rPr lang="en-US" sz="2800" dirty="0" smtClean="0">
                <a:solidFill>
                  <a:srgbClr val="0E23C2"/>
                </a:solidFill>
              </a:rPr>
              <a:t>   </a:t>
            </a:r>
            <a:r>
              <a:rPr lang="en-US" sz="2800" dirty="0" err="1" smtClean="0">
                <a:solidFill>
                  <a:srgbClr val="0E23C2"/>
                </a:solidFill>
              </a:rPr>
              <a:t>eg</a:t>
            </a:r>
            <a:r>
              <a:rPr lang="en-US" sz="2800" dirty="0" smtClean="0">
                <a:solidFill>
                  <a:srgbClr val="0E23C2"/>
                </a:solidFill>
              </a:rPr>
              <a:t>.  </a:t>
            </a:r>
            <a:r>
              <a:rPr lang="en-US" sz="2800" dirty="0" smtClean="0">
                <a:solidFill>
                  <a:srgbClr val="0E23C2"/>
                </a:solidFill>
              </a:rPr>
              <a:t>1. Walking</a:t>
            </a:r>
          </a:p>
          <a:p>
            <a:pPr>
              <a:buNone/>
            </a:pPr>
            <a:r>
              <a:rPr lang="en-US" sz="2800" dirty="0" smtClean="0">
                <a:solidFill>
                  <a:srgbClr val="0E23C2"/>
                </a:solidFill>
              </a:rPr>
              <a:t>                     2. Fetching</a:t>
            </a:r>
          </a:p>
          <a:p>
            <a:pPr>
              <a:buNone/>
            </a:pPr>
            <a:r>
              <a:rPr lang="en-US" sz="2800" dirty="0" smtClean="0">
                <a:solidFill>
                  <a:srgbClr val="0E23C2"/>
                </a:solidFill>
              </a:rPr>
              <a:t>                     3. </a:t>
            </a:r>
            <a:r>
              <a:rPr lang="en-US" sz="2800" dirty="0" smtClean="0">
                <a:solidFill>
                  <a:srgbClr val="0E23C2"/>
                </a:solidFill>
              </a:rPr>
              <a:t>Driving</a:t>
            </a:r>
            <a:endParaRPr lang="en-US" sz="2800" dirty="0" smtClean="0">
              <a:solidFill>
                <a:srgbClr val="0E23C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838200"/>
            <a:ext cx="5791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E23C2"/>
                </a:solidFill>
              </a:rPr>
              <a:t>Task III- Prepare  the ‘</a:t>
            </a:r>
            <a:r>
              <a:rPr lang="en-US" sz="2800" dirty="0" smtClean="0">
                <a:solidFill>
                  <a:srgbClr val="0E23C2"/>
                </a:solidFill>
              </a:rPr>
              <a:t>lexical-sets</a:t>
            </a:r>
            <a:r>
              <a:rPr lang="en-US" sz="2800" dirty="0" smtClean="0">
                <a:solidFill>
                  <a:srgbClr val="0E23C2"/>
                </a:solidFill>
              </a:rPr>
              <a:t>’ for the </a:t>
            </a:r>
            <a:r>
              <a:rPr lang="en-US" sz="2800" dirty="0" smtClean="0">
                <a:solidFill>
                  <a:srgbClr val="0E23C2"/>
                </a:solidFill>
              </a:rPr>
              <a:t>traced </a:t>
            </a:r>
            <a:r>
              <a:rPr lang="en-US" sz="2800" dirty="0" smtClean="0">
                <a:solidFill>
                  <a:srgbClr val="0E23C2"/>
                </a:solidFill>
              </a:rPr>
              <a:t>verbs as much as possible</a:t>
            </a:r>
          </a:p>
          <a:p>
            <a:pPr>
              <a:buNone/>
            </a:pPr>
            <a:r>
              <a:rPr lang="en-US" sz="2800" dirty="0" smtClean="0">
                <a:solidFill>
                  <a:srgbClr val="0E23C2"/>
                </a:solidFill>
              </a:rPr>
              <a:t>       </a:t>
            </a:r>
            <a:r>
              <a:rPr lang="en-US" sz="2800" dirty="0" smtClean="0">
                <a:solidFill>
                  <a:srgbClr val="0E23C2"/>
                </a:solidFill>
              </a:rPr>
              <a:t>Walking</a:t>
            </a:r>
            <a:r>
              <a:rPr lang="en-US" sz="2800" dirty="0" smtClean="0">
                <a:solidFill>
                  <a:srgbClr val="0E23C2"/>
                </a:solidFill>
              </a:rPr>
              <a:t>: leg, park, walking stick</a:t>
            </a:r>
          </a:p>
          <a:p>
            <a:pPr>
              <a:buNone/>
            </a:pPr>
            <a:r>
              <a:rPr lang="en-US" sz="2800" dirty="0" smtClean="0">
                <a:solidFill>
                  <a:srgbClr val="0E23C2"/>
                </a:solidFill>
              </a:rPr>
              <a:t>               fetching: water, pot</a:t>
            </a:r>
            <a:r>
              <a:rPr lang="en-US" sz="2800" dirty="0" smtClean="0">
                <a:solidFill>
                  <a:srgbClr val="0E23C2"/>
                </a:solidFill>
              </a:rPr>
              <a:t>, vessel</a:t>
            </a:r>
            <a:endParaRPr lang="en-US" sz="2800" dirty="0" smtClean="0">
              <a:solidFill>
                <a:srgbClr val="0E23C2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E23C2"/>
                </a:solidFill>
              </a:rPr>
              <a:t>               driving: car, driver, engine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E23C2"/>
                </a:solidFill>
              </a:rPr>
              <a:t>Task IV- (Simple present tense: a re-cap</a:t>
            </a:r>
            <a:r>
              <a:rPr lang="en-US" sz="2800" dirty="0" smtClean="0">
                <a:solidFill>
                  <a:srgbClr val="0E23C2"/>
                </a:solidFill>
              </a:rPr>
              <a:t>). </a:t>
            </a:r>
            <a:r>
              <a:rPr lang="en-US" sz="2800" dirty="0" smtClean="0">
                <a:solidFill>
                  <a:srgbClr val="0E23C2"/>
                </a:solidFill>
              </a:rPr>
              <a:t>Frame sentences using simple </a:t>
            </a:r>
            <a:r>
              <a:rPr lang="en-US" sz="2800" dirty="0" smtClean="0">
                <a:solidFill>
                  <a:srgbClr val="0E23C2"/>
                </a:solidFill>
              </a:rPr>
              <a:t>present</a:t>
            </a:r>
            <a:r>
              <a:rPr lang="en-US" sz="2800" dirty="0" smtClean="0">
                <a:solidFill>
                  <a:srgbClr val="0E23C2"/>
                </a:solidFill>
              </a:rPr>
              <a:t>.  Your word bank could be </a:t>
            </a:r>
            <a:r>
              <a:rPr lang="en-US" sz="2800" dirty="0" smtClean="0">
                <a:solidFill>
                  <a:srgbClr val="0E23C2"/>
                </a:solidFill>
              </a:rPr>
              <a:t>used</a:t>
            </a:r>
            <a:r>
              <a:rPr lang="en-US" sz="2800" dirty="0" smtClean="0">
                <a:solidFill>
                  <a:srgbClr val="0E23C2"/>
                </a:solidFill>
              </a:rPr>
              <a:t>.</a:t>
            </a:r>
          </a:p>
          <a:p>
            <a:pPr>
              <a:buNone/>
            </a:pPr>
            <a:r>
              <a:rPr lang="en-US" sz="2800" dirty="0" smtClean="0">
                <a:solidFill>
                  <a:srgbClr val="0E23C2"/>
                </a:solidFill>
              </a:rPr>
              <a:t>               </a:t>
            </a:r>
            <a:r>
              <a:rPr lang="en-US" sz="2800" dirty="0" err="1" smtClean="0">
                <a:solidFill>
                  <a:srgbClr val="0E23C2"/>
                </a:solidFill>
              </a:rPr>
              <a:t>eg</a:t>
            </a:r>
            <a:r>
              <a:rPr lang="en-US" sz="2800" dirty="0" smtClean="0">
                <a:solidFill>
                  <a:srgbClr val="0E23C2"/>
                </a:solidFill>
              </a:rPr>
              <a:t>. The girls fetch water</a:t>
            </a:r>
          </a:p>
          <a:p>
            <a:pPr>
              <a:buNone/>
            </a:pPr>
            <a:r>
              <a:rPr lang="en-US" sz="2800" dirty="0" smtClean="0">
                <a:solidFill>
                  <a:srgbClr val="0E23C2"/>
                </a:solidFill>
              </a:rPr>
              <a:t>                     A boy walks on the road</a:t>
            </a:r>
          </a:p>
          <a:p>
            <a:pPr>
              <a:buNone/>
            </a:pPr>
            <a:r>
              <a:rPr lang="en-US" sz="2800" dirty="0" smtClean="0">
                <a:solidFill>
                  <a:srgbClr val="0E23C2"/>
                </a:solidFill>
              </a:rPr>
              <a:t>                </a:t>
            </a:r>
            <a:endParaRPr lang="en-US" sz="2800" dirty="0">
              <a:solidFill>
                <a:srgbClr val="0E23C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914400"/>
            <a:ext cx="495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E23C2"/>
                </a:solidFill>
              </a:rPr>
              <a:t>Creative Task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E23C2"/>
                </a:solidFill>
              </a:rPr>
              <a:t> Write a passage on the topic ‘If the water tap in the village speaks’.</a:t>
            </a:r>
          </a:p>
          <a:p>
            <a:r>
              <a:rPr lang="en-US" sz="2800" dirty="0" smtClean="0">
                <a:solidFill>
                  <a:srgbClr val="0E23C2"/>
                </a:solidFill>
              </a:rPr>
              <a:t>     </a:t>
            </a:r>
            <a:r>
              <a:rPr lang="en-US" sz="2800" dirty="0" err="1" smtClean="0">
                <a:solidFill>
                  <a:srgbClr val="0E23C2"/>
                </a:solidFill>
              </a:rPr>
              <a:t>eg</a:t>
            </a:r>
            <a:r>
              <a:rPr lang="en-US" sz="2800" dirty="0" smtClean="0">
                <a:solidFill>
                  <a:srgbClr val="0E23C2"/>
                </a:solidFill>
              </a:rPr>
              <a:t>. I am the most used thing in the village but I am not cared by the people . They do not close me after they use me. I remain open hours together</a:t>
            </a:r>
            <a:r>
              <a:rPr lang="en-US" sz="2800" dirty="0" smtClean="0">
                <a:solidFill>
                  <a:srgbClr val="0E23C2"/>
                </a:solidFill>
              </a:rPr>
              <a:t>…</a:t>
            </a:r>
          </a:p>
          <a:p>
            <a:endParaRPr lang="en-US" sz="2800" dirty="0" smtClean="0">
              <a:solidFill>
                <a:srgbClr val="0E23C2"/>
              </a:solidFill>
            </a:endParaRPr>
          </a:p>
          <a:p>
            <a:r>
              <a:rPr lang="en-US" sz="2800" smtClean="0">
                <a:solidFill>
                  <a:srgbClr val="0E23C2"/>
                </a:solidFill>
              </a:rPr>
              <a:t>	</a:t>
            </a:r>
            <a:r>
              <a:rPr lang="en-US" sz="2800" smtClean="0">
                <a:solidFill>
                  <a:srgbClr val="0E23C2"/>
                </a:solidFill>
              </a:rPr>
              <a:t>Continue and complete…</a:t>
            </a:r>
            <a:r>
              <a:rPr lang="en-US" sz="2800" smtClean="0">
                <a:solidFill>
                  <a:srgbClr val="0E23C2"/>
                </a:solidFill>
              </a:rPr>
              <a:t>   </a:t>
            </a:r>
            <a:endParaRPr lang="en-US" sz="2800" dirty="0">
              <a:solidFill>
                <a:srgbClr val="0E23C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1673" y="2967335"/>
            <a:ext cx="4322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THANK YOU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Communication?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Communication is an important tool which helps to transfer information </a:t>
            </a:r>
          </a:p>
        </p:txBody>
      </p:sp>
      <p:pic>
        <p:nvPicPr>
          <p:cNvPr id="1026" name="Picture 2" descr="d:\Users\User\Desktop\E CONTANY IMAGE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429000"/>
            <a:ext cx="4876800" cy="3124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95800" y="2362200"/>
            <a:ext cx="4419600" cy="3581400"/>
          </a:xfrm>
        </p:spPr>
      </p:pic>
      <p:sp>
        <p:nvSpPr>
          <p:cNvPr id="4" name="Rectangle 3"/>
          <p:cNvSpPr/>
          <p:nvPr/>
        </p:nvSpPr>
        <p:spPr>
          <a:xfrm>
            <a:off x="838200" y="2514600"/>
            <a:ext cx="4572000" cy="19645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Information transfer requires a sender and a receiver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362200"/>
            <a:ext cx="4572000" cy="26108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Communication is complete only when the receiver understands the information</a:t>
            </a:r>
          </a:p>
        </p:txBody>
      </p:sp>
      <p:pic>
        <p:nvPicPr>
          <p:cNvPr id="2050" name="Picture 2" descr="d:\Users\User\Desktop\E CONTANY IMAGES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200400"/>
            <a:ext cx="41148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209801"/>
            <a:ext cx="5791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Complete understanding of information is one </a:t>
            </a:r>
            <a:r>
              <a:rPr lang="en-US" sz="2800" dirty="0" smtClean="0"/>
              <a:t>of the important aspects </a:t>
            </a:r>
            <a:r>
              <a:rPr lang="en-US" sz="2800" dirty="0" smtClean="0"/>
              <a:t>of communication</a:t>
            </a:r>
            <a:endParaRPr lang="en-US" sz="2800" dirty="0"/>
          </a:p>
        </p:txBody>
      </p:sp>
      <p:pic>
        <p:nvPicPr>
          <p:cNvPr id="3075" name="Picture 3" descr="d:\Users\User\Desktop\E CONTANY IMAGES\children-talking-silhouette-drawing_csp3427239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810000"/>
            <a:ext cx="32766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communication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10800000" flipV="1">
            <a:off x="2895600" y="2971800"/>
            <a:ext cx="16002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H="1">
            <a:off x="4457700" y="3009900"/>
            <a:ext cx="14478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219200" y="4572000"/>
            <a:ext cx="2590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Oral Communication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00600" y="4572000"/>
            <a:ext cx="2514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Written Communication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895600" y="2133600"/>
            <a:ext cx="33528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Communication</a:t>
            </a:r>
            <a:endParaRPr lang="en-US" dirty="0"/>
          </a:p>
        </p:txBody>
      </p:sp>
      <p:pic>
        <p:nvPicPr>
          <p:cNvPr id="4098" name="Picture 2" descr="d:\Users\User\Desktop\E CONTANY IMAGES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24600" y="2590800"/>
            <a:ext cx="2466975" cy="1847850"/>
          </a:xfrm>
          <a:prstGeom prst="rect">
            <a:avLst/>
          </a:prstGeom>
          <a:noFill/>
        </p:spPr>
      </p:pic>
      <p:pic>
        <p:nvPicPr>
          <p:cNvPr id="4099" name="Picture 3" descr="d:\Users\User\Desktop\E CONTANY IMAGES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590800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Oral communication is important for interaction with people in day-to-day life</a:t>
            </a:r>
          </a:p>
          <a:p>
            <a:r>
              <a:rPr lang="en-US" dirty="0" smtClean="0"/>
              <a:t>Face-to-face meetings and speeches were the important forms of oral communication in the past</a:t>
            </a:r>
          </a:p>
          <a:p>
            <a:r>
              <a:rPr lang="en-US" dirty="0" smtClean="0"/>
              <a:t>In the modern times apart from face-to-face conversations, people also need to communicate through telephones</a:t>
            </a:r>
          </a:p>
          <a:p>
            <a:r>
              <a:rPr lang="en-US" dirty="0" smtClean="0"/>
              <a:t>Oral communication coupled with listening skills become effective communication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057400"/>
          </a:xfrm>
        </p:spPr>
        <p:txBody>
          <a:bodyPr>
            <a:noAutofit/>
          </a:bodyPr>
          <a:lstStyle/>
          <a:p>
            <a:pPr algn="ctr"/>
            <a:r>
              <a:rPr lang="en-US" sz="13800" b="1" dirty="0" smtClean="0"/>
              <a:t>Activities</a:t>
            </a:r>
            <a:endParaRPr lang="en-US" sz="8000" b="1" dirty="0"/>
          </a:p>
        </p:txBody>
      </p:sp>
      <p:pic>
        <p:nvPicPr>
          <p:cNvPr id="5122" name="Picture 2" descr="d:\Users\User\Desktop\E CONTANY IMAGES\images (4).jpg"/>
          <p:cNvPicPr>
            <a:picLocks noChangeAspect="1" noChangeArrowheads="1"/>
          </p:cNvPicPr>
          <p:nvPr/>
        </p:nvPicPr>
        <p:blipFill>
          <a:blip r:embed="rId2"/>
          <a:srcRect b="11364"/>
          <a:stretch>
            <a:fillRect/>
          </a:stretch>
        </p:blipFill>
        <p:spPr bwMode="auto">
          <a:xfrm>
            <a:off x="838200" y="3200400"/>
            <a:ext cx="71628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Conversation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You are impressed by the dress which your friend is wearing. (Take roles and practice the dialogue)</a:t>
            </a:r>
          </a:p>
          <a:p>
            <a:pPr>
              <a:buNone/>
            </a:pPr>
            <a:r>
              <a:rPr lang="en-US" dirty="0" err="1" smtClean="0"/>
              <a:t>Ramya</a:t>
            </a:r>
            <a:r>
              <a:rPr lang="en-US" dirty="0" smtClean="0"/>
              <a:t>: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Priya</a:t>
            </a:r>
            <a:r>
              <a:rPr lang="en-US" dirty="0" smtClean="0"/>
              <a:t>! Is it a new dress? </a:t>
            </a:r>
          </a:p>
          <a:p>
            <a:pPr>
              <a:buNone/>
            </a:pPr>
            <a:r>
              <a:rPr lang="en-US" dirty="0" err="1" smtClean="0"/>
              <a:t>Priya</a:t>
            </a:r>
            <a:r>
              <a:rPr lang="en-US" dirty="0" smtClean="0"/>
              <a:t> : Yes </a:t>
            </a:r>
            <a:r>
              <a:rPr lang="en-US" dirty="0" err="1" smtClean="0"/>
              <a:t>Ramya</a:t>
            </a:r>
            <a:r>
              <a:rPr lang="en-US" dirty="0" smtClean="0"/>
              <a:t>. It is a new dress. I bought this for my   </a:t>
            </a:r>
          </a:p>
          <a:p>
            <a:pPr>
              <a:buNone/>
            </a:pPr>
            <a:r>
              <a:rPr lang="en-US" dirty="0" smtClean="0"/>
              <a:t>             birthday.</a:t>
            </a:r>
          </a:p>
          <a:p>
            <a:pPr>
              <a:buNone/>
            </a:pPr>
            <a:r>
              <a:rPr lang="en-US" dirty="0" err="1" smtClean="0"/>
              <a:t>Ramya</a:t>
            </a:r>
            <a:r>
              <a:rPr lang="en-US" dirty="0" smtClean="0"/>
              <a:t>: Well! It looks great. Where did you buy this?</a:t>
            </a:r>
          </a:p>
          <a:p>
            <a:pPr>
              <a:buNone/>
            </a:pPr>
            <a:r>
              <a:rPr lang="en-US" dirty="0" err="1" smtClean="0"/>
              <a:t>Priya</a:t>
            </a:r>
            <a:r>
              <a:rPr lang="en-US" dirty="0" smtClean="0"/>
              <a:t>: Do you know the big shop on the corner of NSB   </a:t>
            </a:r>
          </a:p>
          <a:p>
            <a:pPr>
              <a:buNone/>
            </a:pPr>
            <a:r>
              <a:rPr lang="en-US" dirty="0" smtClean="0"/>
              <a:t>           Road?</a:t>
            </a:r>
          </a:p>
          <a:p>
            <a:pPr>
              <a:buNone/>
            </a:pPr>
            <a:r>
              <a:rPr lang="en-US" dirty="0" err="1" smtClean="0"/>
              <a:t>Ramya</a:t>
            </a:r>
            <a:r>
              <a:rPr lang="en-US" dirty="0" smtClean="0"/>
              <a:t>: Oh yes! I think I know it. If my guess goes right I </a:t>
            </a:r>
          </a:p>
          <a:p>
            <a:pPr>
              <a:buNone/>
            </a:pPr>
            <a:r>
              <a:rPr lang="en-US" dirty="0" smtClean="0"/>
              <a:t>              very well know its location.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674</Words>
  <Application>Microsoft Office PowerPoint</Application>
  <PresentationFormat>On-screen Show (4:3)</PresentationFormat>
  <Paragraphs>71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     COMMUNICATION SKILLS PG and Research Department of English Seethalakshmi Ramaswami College Tiruchirappalli- 620 002</vt:lpstr>
      <vt:lpstr>What is Communication?</vt:lpstr>
      <vt:lpstr>Slide 3</vt:lpstr>
      <vt:lpstr>Slide 4</vt:lpstr>
      <vt:lpstr>Slide 5</vt:lpstr>
      <vt:lpstr>Types of communication</vt:lpstr>
      <vt:lpstr>Oral Communication</vt:lpstr>
      <vt:lpstr>Activities</vt:lpstr>
      <vt:lpstr>Practice Conversation 1:</vt:lpstr>
      <vt:lpstr>Slide 10</vt:lpstr>
      <vt:lpstr>Practice conversation 2:</vt:lpstr>
      <vt:lpstr>Slide 12</vt:lpstr>
      <vt:lpstr>Activity 3:</vt:lpstr>
      <vt:lpstr> Picture comprehension 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Skills</dc:title>
  <dc:creator>ADMIN</dc:creator>
  <cp:lastModifiedBy>English</cp:lastModifiedBy>
  <cp:revision>41</cp:revision>
  <dcterms:created xsi:type="dcterms:W3CDTF">2006-08-16T00:00:00Z</dcterms:created>
  <dcterms:modified xsi:type="dcterms:W3CDTF">2019-02-11T05:33:30Z</dcterms:modified>
</cp:coreProperties>
</file>